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29DEA-3983-4BBE-AC13-390A7FE4200F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F30E6-90E7-4CAF-B60E-7F35EE4D8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F30E6-90E7-4CAF-B60E-7F35EE4D8B4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D11987FB-3D6C-40AC-91A0-A05565FD39B6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7284799-9A95-46BA-9503-C286FA893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solidFill>
                  <a:srgbClr val="FFFF00"/>
                </a:solidFill>
                <a:latin typeface="Broadway" pitchFamily="82" charset="0"/>
              </a:rPr>
              <a:t>Art</a:t>
            </a:r>
            <a:r>
              <a:rPr lang="en-US" sz="8000" dirty="0" smtClean="0">
                <a:solidFill>
                  <a:srgbClr val="FF0000"/>
                </a:solidFill>
              </a:rPr>
              <a:t> 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2175136"/>
          </a:xfrm>
        </p:spPr>
        <p:txBody>
          <a:bodyPr>
            <a:normAutofit fontScale="92500" lnSpcReduction="10000"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7</a:t>
            </a:r>
            <a:r>
              <a:rPr lang="en-US" sz="5400" baseline="30000" dirty="0" smtClean="0">
                <a:solidFill>
                  <a:srgbClr val="FFFF00"/>
                </a:solidFill>
              </a:rPr>
              <a:t>th</a:t>
            </a:r>
            <a:r>
              <a:rPr lang="en-US" sz="5400" dirty="0" smtClean="0">
                <a:solidFill>
                  <a:srgbClr val="FFFF00"/>
                </a:solidFill>
              </a:rPr>
              <a:t> and 8</a:t>
            </a:r>
            <a:r>
              <a:rPr lang="en-US" sz="5400" baseline="30000" dirty="0" smtClean="0">
                <a:solidFill>
                  <a:srgbClr val="FFFF00"/>
                </a:solidFill>
              </a:rPr>
              <a:t>th</a:t>
            </a:r>
            <a:r>
              <a:rPr lang="en-US" sz="5400" dirty="0" smtClean="0">
                <a:solidFill>
                  <a:srgbClr val="FFFF00"/>
                </a:solidFill>
              </a:rPr>
              <a:t> Grade Students</a:t>
            </a:r>
          </a:p>
          <a:p>
            <a:r>
              <a:rPr lang="en-US" sz="5400" dirty="0" smtClean="0">
                <a:solidFill>
                  <a:srgbClr val="FFFF00"/>
                </a:solidFill>
              </a:rPr>
              <a:t>2019-2020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82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7543800" cy="5770563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924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ook Antiqua" pitchFamily="18" charset="0"/>
              </a:rPr>
              <a:t>We studied </a:t>
            </a:r>
            <a:r>
              <a:rPr lang="en-US" dirty="0" err="1" smtClean="0">
                <a:latin typeface="Book Antiqua" pitchFamily="18" charset="0"/>
              </a:rPr>
              <a:t>vincent</a:t>
            </a:r>
            <a:r>
              <a:rPr lang="en-US" dirty="0" smtClean="0">
                <a:latin typeface="Book Antiqua" pitchFamily="18" charset="0"/>
              </a:rPr>
              <a:t> van </a:t>
            </a:r>
            <a:r>
              <a:rPr lang="en-US" dirty="0" err="1" smtClean="0">
                <a:latin typeface="Book Antiqua" pitchFamily="18" charset="0"/>
              </a:rPr>
              <a:t>gogh</a:t>
            </a:r>
            <a:endParaRPr lang="en-US" dirty="0">
              <a:latin typeface="Book Antiqua" pitchFamily="18" charset="0"/>
            </a:endParaRPr>
          </a:p>
        </p:txBody>
      </p:sp>
      <p:pic>
        <p:nvPicPr>
          <p:cNvPr id="4" name="Content Placeholder 3" descr="IMG_8306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638675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5438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8367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28600"/>
            <a:ext cx="7239000" cy="2514600"/>
          </a:xfrm>
        </p:spPr>
      </p:pic>
      <p:pic>
        <p:nvPicPr>
          <p:cNvPr id="5" name="Picture 4" descr="IMG_8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810000"/>
            <a:ext cx="3763691" cy="2838450"/>
          </a:xfrm>
          <a:prstGeom prst="rect">
            <a:avLst/>
          </a:prstGeom>
        </p:spPr>
      </p:pic>
      <p:pic>
        <p:nvPicPr>
          <p:cNvPr id="6" name="Picture 5" descr="IMG_83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810000"/>
            <a:ext cx="3733800" cy="280035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INDIVIDUAL projects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IMG_8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17764" y="1458836"/>
            <a:ext cx="4723557" cy="4396685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320040"/>
            <a:ext cx="2514600" cy="36576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IMG_8435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4292847" cy="4846638"/>
          </a:xfrm>
        </p:spPr>
      </p:pic>
      <p:pic>
        <p:nvPicPr>
          <p:cNvPr id="5" name="Picture 4" descr="IMG_8436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02100" y="1968500"/>
            <a:ext cx="5588000" cy="41910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3716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IMG_8441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172433" y="1572729"/>
            <a:ext cx="4846638" cy="4846638"/>
          </a:xfrm>
        </p:spPr>
      </p:pic>
      <p:pic>
        <p:nvPicPr>
          <p:cNvPr id="5" name="Picture 4" descr="IMG_8437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44325" y="644324"/>
            <a:ext cx="5154605" cy="38659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8438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868627" y="1036373"/>
            <a:ext cx="6462184" cy="4846638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8440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66800" y="380999"/>
            <a:ext cx="5889793" cy="5889793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8439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7608" y="533400"/>
            <a:ext cx="7897284" cy="5922963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IMG_8444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0"/>
            <a:ext cx="6462184" cy="4846638"/>
          </a:xfrm>
        </p:spPr>
      </p:pic>
      <p:pic>
        <p:nvPicPr>
          <p:cNvPr id="8" name="Picture 7" descr="IMG_8443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5257800" cy="34290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IMG_7830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7091" y="228600"/>
            <a:ext cx="8325909" cy="6400800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8445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52400"/>
            <a:ext cx="6553200" cy="6553200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8442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19200" y="304800"/>
            <a:ext cx="6119020" cy="611902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657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Covid</a:t>
            </a:r>
            <a:r>
              <a:rPr lang="en-US" dirty="0" smtClean="0"/>
              <a:t> lessons done at home</a:t>
            </a:r>
            <a:endParaRPr lang="en-US" dirty="0"/>
          </a:p>
        </p:txBody>
      </p:sp>
      <p:pic>
        <p:nvPicPr>
          <p:cNvPr id="4" name="Content Placeholder 3" descr="!cid_1B8C9467-0659-425E-BDDA-D10A73876863-L0-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845608" y="1609725"/>
            <a:ext cx="6462184" cy="4846638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200403_150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3634979" cy="4846638"/>
          </a:xfrm>
        </p:spPr>
      </p:pic>
      <p:pic>
        <p:nvPicPr>
          <p:cNvPr id="5" name="Picture 4" descr="kal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886200" y="35814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E8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381000"/>
            <a:ext cx="6751577" cy="6305766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8800" dirty="0" smtClean="0">
                <a:solidFill>
                  <a:schemeClr val="tx2">
                    <a:lumMod val="50000"/>
                  </a:schemeClr>
                </a:solidFill>
              </a:rPr>
              <a:t>HAVE A GREAT SUMMER</a:t>
            </a:r>
            <a:endParaRPr lang="en-US" sz="8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320040"/>
            <a:ext cx="1219200" cy="24993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79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34617" cy="4525963"/>
          </a:xfrm>
        </p:spPr>
      </p:pic>
      <p:pic>
        <p:nvPicPr>
          <p:cNvPr id="5" name="Picture 4" descr="IMG_7915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3420950"/>
            <a:ext cx="5029200" cy="343705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7997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533401"/>
            <a:ext cx="8763000" cy="5519402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8002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"/>
            <a:ext cx="8229600" cy="2819400"/>
          </a:xfrm>
        </p:spPr>
      </p:pic>
      <p:pic>
        <p:nvPicPr>
          <p:cNvPr id="7" name="Picture 6" descr="IMG_8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3250"/>
            <a:ext cx="4953000" cy="3714750"/>
          </a:xfrm>
          <a:prstGeom prst="rect">
            <a:avLst/>
          </a:prstGeom>
        </p:spPr>
      </p:pic>
      <p:pic>
        <p:nvPicPr>
          <p:cNvPr id="8" name="Picture 7" descr="IMG_8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124200"/>
            <a:ext cx="4343400" cy="3733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0" y="320040"/>
            <a:ext cx="5334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8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3923071" cy="2743200"/>
          </a:xfrm>
        </p:spPr>
      </p:pic>
      <p:pic>
        <p:nvPicPr>
          <p:cNvPr id="5" name="Picture 4" descr="IMG_8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0200" y="3657600"/>
            <a:ext cx="3784600" cy="2838450"/>
          </a:xfrm>
          <a:prstGeom prst="rect">
            <a:avLst/>
          </a:prstGeom>
        </p:spPr>
      </p:pic>
      <p:pic>
        <p:nvPicPr>
          <p:cNvPr id="6" name="Picture 5" descr="IMG_8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14300"/>
            <a:ext cx="3657600" cy="2743200"/>
          </a:xfrm>
          <a:prstGeom prst="rect">
            <a:avLst/>
          </a:prstGeom>
        </p:spPr>
      </p:pic>
      <p:pic>
        <p:nvPicPr>
          <p:cNvPr id="7" name="Picture 6" descr="IMG_80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600450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8155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8368514" cy="5495544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8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2094"/>
            <a:ext cx="8285692" cy="6214269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8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381000"/>
            <a:ext cx="7924800" cy="2743200"/>
          </a:xfrm>
        </p:spPr>
      </p:pic>
      <p:pic>
        <p:nvPicPr>
          <p:cNvPr id="5" name="Picture 4" descr="IMG_8156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352800"/>
            <a:ext cx="8166100" cy="30861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144</TotalTime>
  <Words>24</Words>
  <Application>Microsoft Office PowerPoint</Application>
  <PresentationFormat>On-screen Show (4:3)</PresentationFormat>
  <Paragraphs>8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Opulent</vt:lpstr>
      <vt:lpstr>Art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We studied vincent van gogh</vt:lpstr>
      <vt:lpstr>Slide 12</vt:lpstr>
      <vt:lpstr>INDIVIDUAL projects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Covid lessons done at home</vt:lpstr>
      <vt:lpstr>Slide 23</vt:lpstr>
      <vt:lpstr>Slide 24</vt:lpstr>
      <vt:lpstr>Slide 25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</dc:title>
  <dc:creator>Owner</dc:creator>
  <cp:lastModifiedBy>Owner</cp:lastModifiedBy>
  <cp:revision>16</cp:revision>
  <dcterms:created xsi:type="dcterms:W3CDTF">2020-05-20T01:58:34Z</dcterms:created>
  <dcterms:modified xsi:type="dcterms:W3CDTF">2020-05-25T14:06:40Z</dcterms:modified>
</cp:coreProperties>
</file>